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5" r:id="rId4"/>
    <p:sldId id="263" r:id="rId5"/>
    <p:sldId id="264" r:id="rId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82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F2F7-6F28-4447-8F70-74B40EACF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6B5C2-E60B-3344-9AC0-49FF3E496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B3712-7EA6-234E-9BA4-90F200BE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4966-0032-4D4D-A538-93A7B74B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F474-12A3-9E4D-A270-346F4890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00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4B6B-4DC8-0B42-B58E-B4FE6C9D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0F666-22D1-E24B-9272-F9C7B303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DAE8-4B34-A449-A234-04FDE482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BA0D5-9DBA-4B46-9E87-1CCB5B89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8162D-8787-B946-BEBA-6E4CAB58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08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CD8C4-8089-B645-A31C-BAC406FF9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E8A45-B16C-FF43-A640-01AE45E2F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A10C2-EA46-B046-92D0-742386E0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704BA-7EEE-8B4D-B60B-0E4992D9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A70-D1BE-D649-971D-5103A18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35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CE35-3040-DD49-A028-2A7F5AA7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311D-5A52-9741-991B-435BC7EFE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E0A57-9C41-2B45-B844-5B8051B4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8171-FDA7-3442-8AF3-920F60A7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056F0-7F5E-E64A-AB18-CF7629E7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4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5ECB-9123-A548-8353-5626CAD4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C5CB-B8C0-A84B-84C2-4D052CB1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E0037-BE6C-8D40-A6BF-74BB9C82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BF4D4-070A-C244-A478-563080CF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4557-89BE-5242-9DE5-4688E7DC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47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23E-51E5-AC4D-8C26-79EE3A8B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5B674-80BC-C34C-A294-134A4F085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C9860-3BD1-9247-8236-E0B2D30D5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13FBB-86F4-8A40-A780-6AC5C6F5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CDD1-DFD6-E84A-826A-3E61E988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CC379-1D5F-244D-B370-F32C57C6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15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421B-33E4-F941-AA8C-9EDBD4FC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5AAE1-F9CC-1C49-8C23-2156964D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D3C0F-464B-CA48-87B7-D362007C9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8A546-AAC7-1747-AD10-A47EDF6E7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625F5-0AD4-6146-933B-8CCCC8CC2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CA6C6-A579-5E4F-8C51-3E6A09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ABDE3-2AB6-6341-B91E-EC8354C2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2790E-2F69-F14B-B131-669CB9C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93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FAD3-BE47-624A-A0B4-EA1697E5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42803-A7B2-3842-99AB-90F4EFBB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B0888-5B33-F74F-8AED-FC70C665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59506-90A3-034F-BC49-4BD09A77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94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876E7-4DB4-D74A-A74C-EE63F6AB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D73C1-2391-AD4F-9F1F-BB1C5759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B316E-4347-4342-B202-167AF195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4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B4AA-AB63-8048-B9C9-BC8971CC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A00E-D06E-6345-9CAC-74DFBC5C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C7371-B5CB-244E-9063-734BD526E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9F831-958A-344A-856B-CDA57E6C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C4A76-AB8D-5C41-8EF6-D3D86202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C684D-E183-214D-A193-88DF7087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6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1D6A-F06C-6B45-A7D4-FC6351B5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B5079B-BA87-4E4A-981B-E60710899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87CEB-33C4-0B41-ACD9-FF82B2BF0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7DE48-043E-2946-AC71-5DA79AD3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CEF92-D7AD-174A-B1C9-1E64825A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433AD-3E21-4244-94CA-ECE2A785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84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AC735-EC73-4748-ACA8-B7367A58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A86CD-2548-664C-969C-4173E4CA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6500C-F459-9B4D-B588-61025F63D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C1209-FD9C-0747-96C6-8E5A5B34CBB2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788EC-F259-4D46-81AD-073270DE7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2E6B-A0F6-F043-A50C-ABD58BCB6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0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6873-F893-9F45-8E95-95B7E2B5E4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New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5766B-B039-5142-AF9F-D376795FA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0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E49CE4-0A0D-104B-902C-EEFC3B1DB415}"/>
              </a:ext>
            </a:extLst>
          </p:cNvPr>
          <p:cNvSpPr txBox="1"/>
          <p:nvPr/>
        </p:nvSpPr>
        <p:spPr>
          <a:xfrm>
            <a:off x="749454" y="258629"/>
            <a:ext cx="459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uniform </a:t>
            </a:r>
            <a:r>
              <a:rPr lang="en-GB" dirty="0" err="1">
                <a:solidFill>
                  <a:srgbClr val="FF0000"/>
                </a:solidFill>
              </a:rPr>
              <a:t>dose</a:t>
            </a:r>
            <a:r>
              <a:rPr lang="en-GB" dirty="0" err="1"/>
              <a:t>&amp;Harrell’s</a:t>
            </a:r>
            <a:r>
              <a:rPr lang="en-GB" dirty="0"/>
              <a:t> knots (1,5,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F893-340C-DD41-AB90-4B925D492B92}"/>
              </a:ext>
            </a:extLst>
          </p:cNvPr>
          <p:cNvSpPr txBox="1"/>
          <p:nvPr/>
        </p:nvSpPr>
        <p:spPr>
          <a:xfrm>
            <a:off x="6444880" y="258629"/>
            <a:ext cx="511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Harrell’s knots (0.22,1.48,4.75)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057BD-D2B6-0D4C-8457-E40EF9BA450E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Dark orange -binomial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3F8AD-232F-2048-B6E5-9ED4DD643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0" y="1782629"/>
            <a:ext cx="4737100" cy="40547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0CFA9-8D58-A343-A2C1-459CBAF2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79" y="1954715"/>
            <a:ext cx="4737100" cy="38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E49CE4-0A0D-104B-902C-EEFC3B1DB415}"/>
              </a:ext>
            </a:extLst>
          </p:cNvPr>
          <p:cNvSpPr txBox="1"/>
          <p:nvPr/>
        </p:nvSpPr>
        <p:spPr>
          <a:xfrm>
            <a:off x="749454" y="258629"/>
            <a:ext cx="459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uniform dose</a:t>
            </a:r>
            <a:r>
              <a:rPr lang="en-GB" dirty="0"/>
              <a:t>&amp; my knots (0,0.5,3)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F893-340C-DD41-AB90-4B925D492B92}"/>
              </a:ext>
            </a:extLst>
          </p:cNvPr>
          <p:cNvSpPr txBox="1"/>
          <p:nvPr/>
        </p:nvSpPr>
        <p:spPr>
          <a:xfrm>
            <a:off x="6444880" y="258629"/>
            <a:ext cx="39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my knots (0,0.5,3)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85571-2054-B946-8CF0-9BB7A43A5F2F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Dark orange -binomial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37038-3C98-1544-B539-F3181E90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0" y="1809750"/>
            <a:ext cx="4737100" cy="4167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B516-9D27-944C-BC0C-F3FBEE36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45" y="1782629"/>
            <a:ext cx="4737100" cy="40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DA2C1-C68D-6E47-9B3B-748EC71481E1}"/>
              </a:ext>
            </a:extLst>
          </p:cNvPr>
          <p:cNvSpPr txBox="1"/>
          <p:nvPr/>
        </p:nvSpPr>
        <p:spPr>
          <a:xfrm>
            <a:off x="749454" y="25862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uniform </a:t>
            </a:r>
            <a:r>
              <a:rPr lang="en-GB" dirty="0" err="1">
                <a:solidFill>
                  <a:srgbClr val="FF0000"/>
                </a:solidFill>
              </a:rPr>
              <a:t>dose</a:t>
            </a:r>
            <a:r>
              <a:rPr lang="en-GB" dirty="0" err="1"/>
              <a:t>&amp;Harrell’s</a:t>
            </a:r>
            <a:r>
              <a:rPr lang="en-GB" dirty="0"/>
              <a:t> knots (1,5,9)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9294-A389-A941-8810-2EEC106B3D3D}"/>
              </a:ext>
            </a:extLst>
          </p:cNvPr>
          <p:cNvSpPr txBox="1"/>
          <p:nvPr/>
        </p:nvSpPr>
        <p:spPr>
          <a:xfrm>
            <a:off x="6444880" y="258629"/>
            <a:ext cx="511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Harrell’s knots (0.22,1.48,4.75)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CD040-4AE3-794A-81BC-59CE778EB047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Dark orange -binomial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5E8AAA-F6B7-5B4E-864F-D521A56F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31" y="1809749"/>
            <a:ext cx="4737100" cy="4027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BB89D-53EC-B84B-A51C-3F1866DF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71" y="1809750"/>
            <a:ext cx="4737100" cy="40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DA2C1-C68D-6E47-9B3B-748EC71481E1}"/>
              </a:ext>
            </a:extLst>
          </p:cNvPr>
          <p:cNvSpPr txBox="1"/>
          <p:nvPr/>
        </p:nvSpPr>
        <p:spPr>
          <a:xfrm>
            <a:off x="749454" y="258629"/>
            <a:ext cx="411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uniform dose</a:t>
            </a:r>
            <a:r>
              <a:rPr lang="en-GB" dirty="0"/>
              <a:t>&amp; my knots (0,1,3)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9294-A389-A941-8810-2EEC106B3D3D}"/>
              </a:ext>
            </a:extLst>
          </p:cNvPr>
          <p:cNvSpPr txBox="1"/>
          <p:nvPr/>
        </p:nvSpPr>
        <p:spPr>
          <a:xfrm>
            <a:off x="6444880" y="258629"/>
            <a:ext cx="473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my knots (0,1,3)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DCD72-97D1-EC44-86FB-83777945BB1C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Dark orange -binomial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15FEF-F202-084E-8F3B-09802198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801" y="2101384"/>
            <a:ext cx="4737100" cy="3735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F230A-6ADC-6A4A-A358-4277B6D9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42" y="2101385"/>
            <a:ext cx="4737100" cy="37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19609</TotalTime>
  <Words>124</Words>
  <Application>Microsoft Macintosh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New simulations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Tasnim Hamza</dc:creator>
  <cp:lastModifiedBy>Tasnim Hamza</cp:lastModifiedBy>
  <cp:revision>42</cp:revision>
  <dcterms:created xsi:type="dcterms:W3CDTF">2020-09-08T16:06:17Z</dcterms:created>
  <dcterms:modified xsi:type="dcterms:W3CDTF">2020-09-24T11:59:23Z</dcterms:modified>
</cp:coreProperties>
</file>